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63" r:id="rId2"/>
    <p:sldId id="426" r:id="rId3"/>
    <p:sldId id="295" r:id="rId4"/>
    <p:sldId id="428" r:id="rId5"/>
    <p:sldId id="425" r:id="rId6"/>
    <p:sldId id="423" r:id="rId7"/>
    <p:sldId id="429" r:id="rId8"/>
    <p:sldId id="430" r:id="rId9"/>
    <p:sldId id="435" r:id="rId10"/>
    <p:sldId id="436" r:id="rId11"/>
    <p:sldId id="437" r:id="rId12"/>
    <p:sldId id="438" r:id="rId13"/>
    <p:sldId id="439" r:id="rId14"/>
    <p:sldId id="440" r:id="rId15"/>
    <p:sldId id="443" r:id="rId16"/>
    <p:sldId id="444" r:id="rId17"/>
    <p:sldId id="260" r:id="rId18"/>
    <p:sldId id="265" r:id="rId19"/>
    <p:sldId id="264" r:id="rId20"/>
    <p:sldId id="267" r:id="rId21"/>
    <p:sldId id="266" r:id="rId22"/>
    <p:sldId id="285" r:id="rId23"/>
    <p:sldId id="286" r:id="rId24"/>
    <p:sldId id="281" r:id="rId25"/>
    <p:sldId id="287" r:id="rId26"/>
    <p:sldId id="274" r:id="rId27"/>
    <p:sldId id="278" r:id="rId28"/>
    <p:sldId id="270" r:id="rId29"/>
    <p:sldId id="269" r:id="rId30"/>
    <p:sldId id="271" r:id="rId31"/>
    <p:sldId id="272" r:id="rId32"/>
    <p:sldId id="445" r:id="rId33"/>
    <p:sldId id="280" r:id="rId34"/>
    <p:sldId id="282" r:id="rId35"/>
    <p:sldId id="291" r:id="rId36"/>
    <p:sldId id="290" r:id="rId37"/>
    <p:sldId id="417" r:id="rId38"/>
    <p:sldId id="419" r:id="rId39"/>
    <p:sldId id="418" r:id="rId40"/>
    <p:sldId id="302" r:id="rId41"/>
    <p:sldId id="42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58AC"/>
    <a:srgbClr val="FEBF0F"/>
    <a:srgbClr val="FE7A05"/>
    <a:srgbClr val="E04287"/>
    <a:srgbClr val="FD5590"/>
    <a:srgbClr val="31BEAF"/>
    <a:srgbClr val="FEBC0F"/>
    <a:srgbClr val="F9528F"/>
    <a:srgbClr val="FB5490"/>
    <a:srgbClr val="FE7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56" d="100"/>
          <a:sy n="156" d="100"/>
        </p:scale>
        <p:origin x="34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24-Jan-20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tiff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3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32" Type="http://schemas.openxmlformats.org/officeDocument/2006/relationships/image" Target="../media/image79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78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636400"/>
              </p:ext>
            </p:extLst>
          </p:nvPr>
        </p:nvGraphicFramePr>
        <p:xfrm>
          <a:off x="2777093" y="1543850"/>
          <a:ext cx="6637814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Julia Gotchas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C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(Distributed)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8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Packages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(Physics)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WorkshopWizard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2093811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https://github.com/crstnbr/WorkshopWizard.jl</a:t>
            </a:r>
            <a:endParaRPr lang="en-US" sz="4400" b="1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3695988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701056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822523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3106277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2332100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911157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423640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787376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638477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563833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848203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2224442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797239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431361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4218029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52845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563922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Semi-manual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2093811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In a Terminal</a:t>
            </a:r>
            <a:endParaRPr lang="en-US" sz="4400" b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62582"/>
              </p:ext>
            </p:extLst>
          </p:nvPr>
        </p:nvGraphicFramePr>
        <p:xfrm>
          <a:off x="2029272" y="3034677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882</Words>
  <Application>Microsoft Office PowerPoint</Application>
  <PresentationFormat>Widescreen</PresentationFormat>
  <Paragraphs>227</Paragraphs>
  <Slides>41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Inconsolata</vt:lpstr>
      <vt:lpstr>Source Sans Pro</vt:lpstr>
      <vt:lpstr>Office Theme</vt:lpstr>
      <vt:lpstr>PowerPoint Presentation</vt:lpstr>
      <vt:lpstr>Schedule</vt:lpstr>
      <vt:lpstr>WorkshopWizard</vt:lpstr>
      <vt:lpstr>Semi-manual way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Expressive &amp; fast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133</cp:revision>
  <dcterms:created xsi:type="dcterms:W3CDTF">2019-07-10T15:35:39Z</dcterms:created>
  <dcterms:modified xsi:type="dcterms:W3CDTF">2020-01-24T18:09:09Z</dcterms:modified>
</cp:coreProperties>
</file>